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44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FF6B-F407-4202-9210-4DB0252DAC12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598-8D77-442D-A4F9-64F18C8C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1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FF6B-F407-4202-9210-4DB0252DAC12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598-8D77-442D-A4F9-64F18C8C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8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FF6B-F407-4202-9210-4DB0252DAC12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598-8D77-442D-A4F9-64F18C8C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7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FF6B-F407-4202-9210-4DB0252DAC12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598-8D77-442D-A4F9-64F18C8C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5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FF6B-F407-4202-9210-4DB0252DAC12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598-8D77-442D-A4F9-64F18C8C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2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FF6B-F407-4202-9210-4DB0252DAC12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598-8D77-442D-A4F9-64F18C8C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6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FF6B-F407-4202-9210-4DB0252DAC12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598-8D77-442D-A4F9-64F18C8C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7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FF6B-F407-4202-9210-4DB0252DAC12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598-8D77-442D-A4F9-64F18C8C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FF6B-F407-4202-9210-4DB0252DAC12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598-8D77-442D-A4F9-64F18C8C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76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FF6B-F407-4202-9210-4DB0252DAC12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598-8D77-442D-A4F9-64F18C8C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6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FF6B-F407-4202-9210-4DB0252DAC12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29598-8D77-442D-A4F9-64F18C8C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3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2FF6B-F407-4202-9210-4DB0252DAC12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29598-8D77-442D-A4F9-64F18C8C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4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763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588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588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58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58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58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588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588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588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295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58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58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588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58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58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58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588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Upadhyaya</dc:creator>
  <cp:lastModifiedBy>Kamal Upadhyaya</cp:lastModifiedBy>
  <cp:revision>1</cp:revision>
  <dcterms:created xsi:type="dcterms:W3CDTF">2019-03-30T07:32:01Z</dcterms:created>
  <dcterms:modified xsi:type="dcterms:W3CDTF">2019-03-30T07:39:56Z</dcterms:modified>
</cp:coreProperties>
</file>